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9"/>
  </p:notesMasterIdLst>
  <p:sldIdLst>
    <p:sldId id="259" r:id="rId2"/>
    <p:sldId id="263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9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15.8.2021.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1026" name="Picture 2" descr="C:\Radni\Desktop\New folder\ppt-header-GEA-4-1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12192000" cy="1149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/>
              <a:t>Indija</a:t>
            </a:r>
            <a:endParaRPr lang="x-none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13BF0EF6-E2FD-41AB-97F2-D7C2D391F11E}"/>
              </a:ext>
            </a:extLst>
          </p:cNvPr>
          <p:cNvSpPr txBox="1"/>
          <p:nvPr/>
        </p:nvSpPr>
        <p:spPr>
          <a:xfrm>
            <a:off x="10004460" y="6488668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00B0F0"/>
                </a:solidFill>
              </a:rPr>
              <a:t>Priredio Marko Vladić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29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314653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1279580" y="3012896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Oko 2025.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1279580" y="522732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Oko 2040.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1279580" y="4120110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Oko 2035.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4. Prema procjenama, koje godine će Indija postati najmnogoljudnija zemlja na svijetu? </a:t>
            </a:r>
            <a:endParaRPr lang="en-US" sz="28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357AE6B-53EB-40AE-A65C-E6A9D9E25B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8042" y="3012896"/>
            <a:ext cx="5847008" cy="336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84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162040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771848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1086360" y="3012896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Angkor Wat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1086360" y="552037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Taj Mahal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1065229" y="4266635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Jokhang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5. Kako se zove jedna od najpoznatijih indijskih turističkih atrakcija prikazan na slici?</a:t>
            </a:r>
            <a:endParaRPr lang="en-US" sz="28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3BDE8FF1-9ED1-4790-9FF8-C0BBD6163D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0238" y="2656078"/>
            <a:ext cx="4683800" cy="389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97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514799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780560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2">
            <a:extLst>
              <a:ext uri="{FF2B5EF4-FFF2-40B4-BE49-F238E27FC236}">
                <a16:creationId xmlns:a16="http://schemas.microsoft.com/office/drawing/2014/main" id="{2B4787E7-04F8-4B4D-AC4D-4FDCF824D14C}"/>
              </a:ext>
            </a:extLst>
          </p:cNvPr>
          <p:cNvSpPr txBox="1">
            <a:spLocks/>
          </p:cNvSpPr>
          <p:nvPr/>
        </p:nvSpPr>
        <p:spPr>
          <a:xfrm>
            <a:off x="6096000" y="3346805"/>
            <a:ext cx="5422407" cy="6703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8000"/>
              <a:t>ČESTITAM!!!</a:t>
            </a:r>
            <a:endParaRPr lang="en-US" sz="80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5AF0EA7-4033-48A7-B098-E50794DA3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10" y="2017914"/>
            <a:ext cx="4699200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90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2142162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Britanaca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7104581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Francuza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2142162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Nizozemaca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7083A006-A92F-413D-9313-C9FC274E5A99}"/>
              </a:ext>
            </a:extLst>
          </p:cNvPr>
          <p:cNvSpPr/>
          <p:nvPr/>
        </p:nvSpPr>
        <p:spPr>
          <a:xfrm>
            <a:off x="7104581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Španjolaca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1. U prošlosti, Indija je bila kolonija kojeg europskog naroda?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2290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65739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68531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1267747" y="2733243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Mlade planine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1267747" y="391871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Nizine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1267747" y="5104179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Staro gorje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2. Koji dijelovi Indije su najgušće naseljeni?</a:t>
            </a:r>
            <a:endParaRPr lang="en-US" sz="28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AA030D3B-9ADB-4AA0-9B50-CD3AF49E2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9506" y="2402384"/>
            <a:ext cx="6942916" cy="420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33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241099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800382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2142162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Dekan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7104581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Dolina Gangesa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2142162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Himalaja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7083A006-A92F-413D-9313-C9FC274E5A99}"/>
              </a:ext>
            </a:extLst>
          </p:cNvPr>
          <p:cNvSpPr/>
          <p:nvPr/>
        </p:nvSpPr>
        <p:spPr>
          <a:xfrm>
            <a:off x="7104581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Priobalni dio 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3. Koji dio Indije je najbogatiji nalazištima ruda?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94341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63800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127</Words>
  <Application>Microsoft Office PowerPoint</Application>
  <PresentationFormat>Široki zaslon</PresentationFormat>
  <Paragraphs>35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Indija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MARKO VLADIĆ</cp:lastModifiedBy>
  <cp:revision>21</cp:revision>
  <dcterms:created xsi:type="dcterms:W3CDTF">2021-01-04T08:54:24Z</dcterms:created>
  <dcterms:modified xsi:type="dcterms:W3CDTF">2021-08-15T14:37:57Z</dcterms:modified>
</cp:coreProperties>
</file>